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23" d="100"/>
          <a:sy n="23" d="100"/>
        </p:scale>
        <p:origin x="30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05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55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84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70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24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64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25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733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695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31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7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35DB9-0573-4ACD-8C37-02B3A641198C}" type="datetimeFigureOut">
              <a:rPr lang="en-GB" smtClean="0"/>
              <a:t>08/09/2018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50F07-0AC2-47DF-83BC-3F0CFA4420A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62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B8AE442-B915-45CA-8A93-EE9495221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92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76327D-5215-4739-A6DB-E999EF930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9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8083702-27E1-4064-A164-33FFD9E9B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8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22BB78-01D8-4A1D-8030-75D66FEB5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1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DA0289F-9779-44E4-8B72-FEC07C061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28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99C300-5339-47EE-91CA-1DECA652A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83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2EE189-2532-4428-AEAE-F3A33557D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97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A729104-DE08-4262-98B2-653735E42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94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B4740E-3005-4738-945F-6C9F15667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32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77CC095-16E8-426C-BCE7-2F62DF964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85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0F75B2-2A12-4524-9FB7-F81FD87D3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89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B1D146C-5C59-4191-A8AC-6589B79B1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41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239DCF4-EFD5-4AA7-A9AB-01070CDD3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13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Presentación en pantalla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Fiona Hunter</dc:creator>
  <cp:lastModifiedBy>Fiona Hunter</cp:lastModifiedBy>
  <cp:revision>1</cp:revision>
  <dcterms:created xsi:type="dcterms:W3CDTF">2018-09-08T15:16:18Z</dcterms:created>
  <dcterms:modified xsi:type="dcterms:W3CDTF">2018-09-08T15:18:59Z</dcterms:modified>
</cp:coreProperties>
</file>